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3.jpg" ContentType="image/png"/>
  <Override PartName="/ppt/media/image4.jpg" ContentType="image/gif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4" r:id="rId1"/>
    <p:sldMasterId id="2147483703" r:id="rId2"/>
  </p:sldMasterIdLst>
  <p:notesMasterIdLst>
    <p:notesMasterId r:id="rId10"/>
  </p:notesMasterIdLst>
  <p:handoutMasterIdLst>
    <p:handoutMasterId r:id="rId11"/>
  </p:handoutMasterIdLst>
  <p:sldIdLst>
    <p:sldId id="853" r:id="rId3"/>
    <p:sldId id="856" r:id="rId4"/>
    <p:sldId id="857" r:id="rId5"/>
    <p:sldId id="848" r:id="rId6"/>
    <p:sldId id="849" r:id="rId7"/>
    <p:sldId id="311" r:id="rId8"/>
    <p:sldId id="854" r:id="rId9"/>
  </p:sldIdLst>
  <p:sldSz cx="9144000" cy="6858000" type="screen4x3"/>
  <p:notesSz cx="7102475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5">
          <p15:clr>
            <a:srgbClr val="A4A3A4"/>
          </p15:clr>
        </p15:guide>
        <p15:guide id="2" orient="horz" pos="3612">
          <p15:clr>
            <a:srgbClr val="A4A3A4"/>
          </p15:clr>
        </p15:guide>
        <p15:guide id="3" pos="275">
          <p15:clr>
            <a:srgbClr val="A4A3A4"/>
          </p15:clr>
        </p15:guide>
        <p15:guide id="4" pos="55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4237"/>
    <a:srgbClr val="008DC4"/>
    <a:srgbClr val="FF6600"/>
    <a:srgbClr val="FFD2B3"/>
    <a:srgbClr val="4D4D4D"/>
    <a:srgbClr val="E46C0A"/>
    <a:srgbClr val="15DD4C"/>
    <a:srgbClr val="B780DE"/>
    <a:srgbClr val="F4ECFA"/>
    <a:srgbClr val="E9D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51" autoAdjust="0"/>
    <p:restoredTop sz="96305" autoAdjust="0"/>
  </p:normalViewPr>
  <p:slideViewPr>
    <p:cSldViewPr showGuides="1">
      <p:cViewPr varScale="1">
        <p:scale>
          <a:sx n="81" d="100"/>
          <a:sy n="81" d="100"/>
        </p:scale>
        <p:origin x="102" y="762"/>
      </p:cViewPr>
      <p:guideLst>
        <p:guide orient="horz" pos="715"/>
        <p:guide orient="horz" pos="3612"/>
        <p:guide pos="275"/>
        <p:guide pos="55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7739" cy="511730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l">
              <a:defRPr sz="1200" dirty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4023093" y="1"/>
            <a:ext cx="3077739" cy="511730"/>
          </a:xfrm>
          <a:prstGeom prst="rect">
            <a:avLst/>
          </a:prstGeom>
        </p:spPr>
        <p:txBody>
          <a:bodyPr vert="horz" wrap="square" lIns="95088" tIns="47544" rIns="95088" bIns="4754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22CAD7B-8753-4F26-935D-84CC496F7DD1}" type="datetimeFigureOut">
              <a:rPr lang="es-ES"/>
              <a:pPr/>
              <a:t>16/10/2018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7739" cy="511730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l">
              <a:defRPr sz="1200" dirty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4023093" y="9721106"/>
            <a:ext cx="3077739" cy="511730"/>
          </a:xfrm>
          <a:prstGeom prst="rect">
            <a:avLst/>
          </a:prstGeom>
        </p:spPr>
        <p:txBody>
          <a:bodyPr vert="horz" wrap="square" lIns="95088" tIns="47544" rIns="95088" bIns="4754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21EEE6-1B36-4997-9C6C-8DF4DE37DBC6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72514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7739" cy="511730"/>
          </a:xfrm>
          <a:prstGeom prst="rect">
            <a:avLst/>
          </a:prstGeom>
        </p:spPr>
        <p:txBody>
          <a:bodyPr vert="horz" lIns="95088" tIns="47544" rIns="95088" bIns="47544" rtlCol="0"/>
          <a:lstStyle>
            <a:lvl1pPr algn="l">
              <a:defRPr sz="1200" dirty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3093" y="1"/>
            <a:ext cx="3077739" cy="511730"/>
          </a:xfrm>
          <a:prstGeom prst="rect">
            <a:avLst/>
          </a:prstGeom>
        </p:spPr>
        <p:txBody>
          <a:bodyPr vert="horz" wrap="square" lIns="95088" tIns="47544" rIns="95088" bIns="4754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C7228E-B7BC-4AF5-B9D1-E799B31F9431}" type="datetimeFigureOut">
              <a:rPr lang="es-ES"/>
              <a:pPr/>
              <a:t>16/10/2018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21275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88" tIns="47544" rIns="95088" bIns="47544" rtlCol="0" anchor="ctr"/>
          <a:lstStyle/>
          <a:p>
            <a:pPr lv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10248" y="4861441"/>
            <a:ext cx="5681980" cy="4605575"/>
          </a:xfrm>
          <a:prstGeom prst="rect">
            <a:avLst/>
          </a:prstGeom>
        </p:spPr>
        <p:txBody>
          <a:bodyPr vert="horz" wrap="square" lIns="95088" tIns="47544" rIns="95088" bIns="475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7739" cy="511730"/>
          </a:xfrm>
          <a:prstGeom prst="rect">
            <a:avLst/>
          </a:prstGeom>
        </p:spPr>
        <p:txBody>
          <a:bodyPr vert="horz" lIns="95088" tIns="47544" rIns="95088" bIns="47544" rtlCol="0" anchor="b"/>
          <a:lstStyle>
            <a:lvl1pPr algn="l">
              <a:defRPr sz="1200" dirty="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3093" y="9721106"/>
            <a:ext cx="3077739" cy="511730"/>
          </a:xfrm>
          <a:prstGeom prst="rect">
            <a:avLst/>
          </a:prstGeom>
        </p:spPr>
        <p:txBody>
          <a:bodyPr vert="horz" wrap="square" lIns="95088" tIns="47544" rIns="95088" bIns="4754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7FCF6B8-DE11-4841-94CB-42495EFB852F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90281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52736"/>
            <a:ext cx="8496944" cy="5256584"/>
          </a:xfrm>
        </p:spPr>
        <p:txBody>
          <a:bodyPr/>
          <a:lstStyle>
            <a:lvl1pPr>
              <a:defRPr sz="1600">
                <a:solidFill>
                  <a:srgbClr val="4D4D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buFont typeface="Courier New" panose="02070309020205020404" pitchFamily="49" charset="0"/>
              <a:buChar char="o"/>
              <a:defRPr sz="1600">
                <a:solidFill>
                  <a:srgbClr val="4D4D4D"/>
                </a:solidFill>
              </a:defRPr>
            </a:lvl2pPr>
            <a:lvl3pPr marL="1143000" indent="-228600">
              <a:buFont typeface="Wingdings" panose="05000000000000000000" pitchFamily="2" charset="2"/>
              <a:buChar char="Ø"/>
              <a:defRPr sz="1600">
                <a:solidFill>
                  <a:srgbClr val="4D4D4D"/>
                </a:solidFill>
              </a:defRPr>
            </a:lvl3pPr>
            <a:lvl4pPr>
              <a:defRPr sz="1600">
                <a:solidFill>
                  <a:srgbClr val="4D4D4D"/>
                </a:solidFill>
              </a:defRPr>
            </a:lvl4pPr>
            <a:lvl5pPr>
              <a:defRPr sz="1600">
                <a:solidFill>
                  <a:srgbClr val="4D4D4D"/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53335"/>
            <a:ext cx="2133600" cy="268139"/>
          </a:xfrm>
          <a:ln/>
        </p:spPr>
        <p:txBody>
          <a:bodyPr/>
          <a:lstStyle>
            <a:lvl1pPr>
              <a:defRPr/>
            </a:lvl1pPr>
          </a:lstStyle>
          <a:p>
            <a:fld id="{68FE250F-9E9E-4368-B2B0-F785D4F7A24B}" type="slidenum">
              <a:rPr lang="es-ES"/>
              <a:pPr/>
              <a:t>‹Nº›</a:t>
            </a:fld>
            <a:endParaRPr lang="es-E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80352" y="108000"/>
            <a:ext cx="7056000" cy="360000"/>
          </a:xfrm>
          <a:prstGeom prst="rect">
            <a:avLst/>
          </a:prstGeom>
        </p:spPr>
        <p:txBody>
          <a:bodyPr/>
          <a:lstStyle/>
          <a:p>
            <a:r>
              <a:rPr lang="es-ES_tradnl" dirty="0"/>
              <a:t>Clic para editar título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180000" y="548680"/>
            <a:ext cx="7772400" cy="324000"/>
          </a:xfrm>
          <a:solidFill>
            <a:srgbClr val="FFD2B3"/>
          </a:solidFill>
        </p:spPr>
        <p:txBody>
          <a:bodyPr anchor="ctr"/>
          <a:lstStyle>
            <a:lvl1pPr marL="0" indent="0">
              <a:buNone/>
              <a:defRPr sz="2000" b="1" i="1" baseline="0">
                <a:solidFill>
                  <a:srgbClr val="FF6600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dirty="0"/>
              <a:t>Clic para editar Subtítulo</a:t>
            </a:r>
          </a:p>
        </p:txBody>
      </p:sp>
    </p:spTree>
    <p:extLst>
      <p:ext uri="{BB962C8B-B14F-4D97-AF65-F5344CB8AC3E}">
        <p14:creationId xmlns:p14="http://schemas.microsoft.com/office/powerpoint/2010/main" val="3123374487"/>
      </p:ext>
    </p:extLst>
  </p:cSld>
  <p:clrMapOvr>
    <a:masterClrMapping/>
  </p:clrMapOvr>
  <p:transition spd="slow" advTm="15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620688"/>
            <a:ext cx="8496944" cy="5688632"/>
          </a:xfrm>
        </p:spPr>
        <p:txBody>
          <a:bodyPr/>
          <a:lstStyle>
            <a:lvl1pPr>
              <a:defRPr sz="1600">
                <a:solidFill>
                  <a:srgbClr val="4D4D4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42950" indent="-285750">
              <a:buFont typeface="Courier New" panose="02070309020205020404" pitchFamily="49" charset="0"/>
              <a:buChar char="o"/>
              <a:defRPr sz="1600">
                <a:solidFill>
                  <a:srgbClr val="4D4D4D"/>
                </a:solidFill>
              </a:defRPr>
            </a:lvl2pPr>
            <a:lvl3pPr marL="1143000" indent="-228600">
              <a:buFont typeface="Wingdings" panose="05000000000000000000" pitchFamily="2" charset="2"/>
              <a:buChar char="Ø"/>
              <a:defRPr sz="1600">
                <a:solidFill>
                  <a:srgbClr val="4D4D4D"/>
                </a:solidFill>
              </a:defRPr>
            </a:lvl3pPr>
            <a:lvl4pPr>
              <a:defRPr sz="1600">
                <a:solidFill>
                  <a:srgbClr val="4D4D4D"/>
                </a:solidFill>
              </a:defRPr>
            </a:lvl4pPr>
            <a:lvl5pPr>
              <a:defRPr sz="1600">
                <a:solidFill>
                  <a:srgbClr val="4D4D4D"/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53335"/>
            <a:ext cx="2133600" cy="268139"/>
          </a:xfrm>
          <a:ln/>
        </p:spPr>
        <p:txBody>
          <a:bodyPr/>
          <a:lstStyle>
            <a:lvl1pPr>
              <a:defRPr/>
            </a:lvl1pPr>
          </a:lstStyle>
          <a:p>
            <a:fld id="{68FE250F-9E9E-4368-B2B0-F785D4F7A24B}" type="slidenum">
              <a:rPr lang="es-ES"/>
              <a:pPr/>
              <a:t>‹Nº›</a:t>
            </a:fld>
            <a:endParaRPr lang="es-E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80352" y="108000"/>
            <a:ext cx="7056000" cy="360000"/>
          </a:xfrm>
          <a:prstGeom prst="rect">
            <a:avLst/>
          </a:prstGeom>
        </p:spPr>
        <p:txBody>
          <a:bodyPr/>
          <a:lstStyle/>
          <a:p>
            <a:r>
              <a:rPr lang="es-ES_tradnl" dirty="0"/>
              <a:t>Clic para editar título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563582"/>
      </p:ext>
    </p:extLst>
  </p:cSld>
  <p:clrMapOvr>
    <a:masterClrMapping/>
  </p:clrMapOvr>
  <p:transition spd="slow" advTm="15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es-ES" dirty="0"/>
              <a:t>Índice</a:t>
            </a:r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11" hasCustomPrompt="1"/>
          </p:nvPr>
        </p:nvSpPr>
        <p:spPr>
          <a:xfrm>
            <a:off x="646616" y="980728"/>
            <a:ext cx="8064822" cy="432000"/>
          </a:xfrm>
          <a:solidFill>
            <a:srgbClr val="FF6600"/>
          </a:solidFill>
          <a:ln>
            <a:solidFill>
              <a:srgbClr val="FFD2B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s-ES" sz="2000" i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defRPr>
            </a:lvl1pPr>
          </a:lstStyle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s-ES" dirty="0"/>
              <a:t>APARTADO 1</a:t>
            </a:r>
          </a:p>
        </p:txBody>
      </p:sp>
      <p:sp>
        <p:nvSpPr>
          <p:cNvPr id="21" name="Marcador de texto 9"/>
          <p:cNvSpPr>
            <a:spLocks noGrp="1"/>
          </p:cNvSpPr>
          <p:nvPr>
            <p:ph type="body" sz="quarter" idx="12" hasCustomPrompt="1"/>
          </p:nvPr>
        </p:nvSpPr>
        <p:spPr>
          <a:xfrm>
            <a:off x="646616" y="1484790"/>
            <a:ext cx="8064822" cy="432000"/>
          </a:xfrm>
          <a:solidFill>
            <a:srgbClr val="FF6600"/>
          </a:solidFill>
          <a:ln w="9525">
            <a:solidFill>
              <a:srgbClr val="FFD2B3"/>
            </a:solidFill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lang="es-ES" sz="2000" i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defRPr>
            </a:lvl1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s-ES" dirty="0"/>
              <a:t>APARTADO 2</a:t>
            </a:r>
          </a:p>
        </p:txBody>
      </p:sp>
      <p:sp>
        <p:nvSpPr>
          <p:cNvPr id="23" name="Marcador de texto 9"/>
          <p:cNvSpPr>
            <a:spLocks noGrp="1"/>
          </p:cNvSpPr>
          <p:nvPr>
            <p:ph type="body" sz="quarter" idx="13" hasCustomPrompt="1"/>
          </p:nvPr>
        </p:nvSpPr>
        <p:spPr>
          <a:xfrm>
            <a:off x="646616" y="1988852"/>
            <a:ext cx="8064822" cy="432000"/>
          </a:xfrm>
          <a:solidFill>
            <a:srgbClr val="FF6600"/>
          </a:solidFill>
          <a:ln w="9525">
            <a:solidFill>
              <a:srgbClr val="FFD2B3"/>
            </a:solidFill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lang="es-ES" sz="2000" i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defRPr>
            </a:lvl1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s-ES" dirty="0"/>
              <a:t>APARTADO 3</a:t>
            </a:r>
          </a:p>
        </p:txBody>
      </p:sp>
      <p:sp>
        <p:nvSpPr>
          <p:cNvPr id="25" name="Marcador de texto 9"/>
          <p:cNvSpPr>
            <a:spLocks noGrp="1"/>
          </p:cNvSpPr>
          <p:nvPr>
            <p:ph type="body" sz="quarter" idx="14" hasCustomPrompt="1"/>
          </p:nvPr>
        </p:nvSpPr>
        <p:spPr>
          <a:xfrm>
            <a:off x="646616" y="2492914"/>
            <a:ext cx="8064822" cy="432000"/>
          </a:xfrm>
          <a:solidFill>
            <a:srgbClr val="FF6600"/>
          </a:solidFill>
          <a:ln w="9525">
            <a:solidFill>
              <a:srgbClr val="FFD2B3"/>
            </a:solidFill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342900" indent="-342900">
              <a:buFont typeface="Arial" panose="020B0604020202020204" pitchFamily="34" charset="0"/>
              <a:buNone/>
              <a:defRPr lang="es-ES" sz="2000" i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defRPr>
            </a:lvl1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s-ES" dirty="0"/>
              <a:t>APARTADO 4</a:t>
            </a:r>
          </a:p>
        </p:txBody>
      </p:sp>
      <p:sp>
        <p:nvSpPr>
          <p:cNvPr id="27" name="Marcador de texto 9"/>
          <p:cNvSpPr>
            <a:spLocks noGrp="1"/>
          </p:cNvSpPr>
          <p:nvPr>
            <p:ph type="body" sz="quarter" idx="15" hasCustomPrompt="1"/>
          </p:nvPr>
        </p:nvSpPr>
        <p:spPr>
          <a:xfrm>
            <a:off x="646616" y="2996976"/>
            <a:ext cx="8064822" cy="432000"/>
          </a:xfrm>
          <a:solidFill>
            <a:srgbClr val="FF6600"/>
          </a:solidFill>
          <a:ln w="9525">
            <a:solidFill>
              <a:srgbClr val="FFD2B3"/>
            </a:solidFill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lang="es-ES" sz="2000" i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defRPr>
            </a:lvl1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s-ES" dirty="0"/>
              <a:t>APARTADO 5</a:t>
            </a:r>
          </a:p>
        </p:txBody>
      </p:sp>
      <p:sp>
        <p:nvSpPr>
          <p:cNvPr id="29" name="Marcador de texto 9"/>
          <p:cNvSpPr>
            <a:spLocks noGrp="1"/>
          </p:cNvSpPr>
          <p:nvPr>
            <p:ph type="body" sz="quarter" idx="16" hasCustomPrompt="1"/>
          </p:nvPr>
        </p:nvSpPr>
        <p:spPr>
          <a:xfrm>
            <a:off x="646616" y="3501038"/>
            <a:ext cx="8064822" cy="432000"/>
          </a:xfrm>
          <a:solidFill>
            <a:srgbClr val="FF6600"/>
          </a:solidFill>
          <a:ln w="9525">
            <a:solidFill>
              <a:srgbClr val="FFD2B3"/>
            </a:solidFill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lang="es-ES" sz="2000" i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defRPr>
            </a:lvl1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s-ES" dirty="0"/>
              <a:t>APARTADO 6</a:t>
            </a:r>
          </a:p>
        </p:txBody>
      </p:sp>
      <p:sp>
        <p:nvSpPr>
          <p:cNvPr id="31" name="Marcador de texto 9"/>
          <p:cNvSpPr>
            <a:spLocks noGrp="1"/>
          </p:cNvSpPr>
          <p:nvPr>
            <p:ph type="body" sz="quarter" idx="17" hasCustomPrompt="1"/>
          </p:nvPr>
        </p:nvSpPr>
        <p:spPr>
          <a:xfrm>
            <a:off x="646616" y="4005100"/>
            <a:ext cx="8064822" cy="432000"/>
          </a:xfrm>
          <a:solidFill>
            <a:srgbClr val="FF6600"/>
          </a:solidFill>
          <a:ln w="9525">
            <a:solidFill>
              <a:srgbClr val="FFD2B3"/>
            </a:solidFill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lang="es-ES" sz="2000" i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defRPr>
            </a:lvl1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s-ES" dirty="0"/>
              <a:t>APARTADO 7</a:t>
            </a:r>
          </a:p>
        </p:txBody>
      </p:sp>
      <p:sp>
        <p:nvSpPr>
          <p:cNvPr id="33" name="Marcador de texto 9"/>
          <p:cNvSpPr>
            <a:spLocks noGrp="1"/>
          </p:cNvSpPr>
          <p:nvPr>
            <p:ph type="body" sz="quarter" idx="18" hasCustomPrompt="1"/>
          </p:nvPr>
        </p:nvSpPr>
        <p:spPr>
          <a:xfrm>
            <a:off x="646616" y="4509162"/>
            <a:ext cx="8064822" cy="432000"/>
          </a:xfrm>
          <a:solidFill>
            <a:srgbClr val="FF6600"/>
          </a:solidFill>
          <a:ln w="9525">
            <a:solidFill>
              <a:srgbClr val="FFD2B3"/>
            </a:solidFill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lang="es-ES" sz="2000" i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defRPr>
            </a:lvl1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s-ES" dirty="0"/>
              <a:t>APARTADO 8</a:t>
            </a:r>
          </a:p>
        </p:txBody>
      </p:sp>
      <p:sp>
        <p:nvSpPr>
          <p:cNvPr id="35" name="Marcador de texto 9"/>
          <p:cNvSpPr>
            <a:spLocks noGrp="1"/>
          </p:cNvSpPr>
          <p:nvPr>
            <p:ph type="body" sz="quarter" idx="19" hasCustomPrompt="1"/>
          </p:nvPr>
        </p:nvSpPr>
        <p:spPr>
          <a:xfrm>
            <a:off x="646616" y="5013224"/>
            <a:ext cx="8064822" cy="432000"/>
          </a:xfrm>
          <a:solidFill>
            <a:srgbClr val="FF6600"/>
          </a:solidFill>
          <a:ln w="9525">
            <a:solidFill>
              <a:srgbClr val="FFD2B3"/>
            </a:solidFill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lang="es-ES" sz="2000" i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defRPr>
            </a:lvl1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</a:pPr>
            <a:r>
              <a:rPr lang="es-ES" dirty="0"/>
              <a:t>APARTADO 9</a:t>
            </a:r>
          </a:p>
        </p:txBody>
      </p:sp>
    </p:spTree>
    <p:extLst>
      <p:ext uri="{BB962C8B-B14F-4D97-AF65-F5344CB8AC3E}">
        <p14:creationId xmlns:p14="http://schemas.microsoft.com/office/powerpoint/2010/main" val="3012632677"/>
      </p:ext>
    </p:extLst>
  </p:cSld>
  <p:clrMapOvr>
    <a:masterClrMapping/>
  </p:clrMapOvr>
  <p:transition spd="slow" advTm="1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es-ES" dirty="0"/>
              <a:t>Índice</a:t>
            </a:r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11" hasCustomPrompt="1"/>
          </p:nvPr>
        </p:nvSpPr>
        <p:spPr>
          <a:xfrm>
            <a:off x="646616" y="980728"/>
            <a:ext cx="8064822" cy="432000"/>
          </a:xfrm>
          <a:solidFill>
            <a:srgbClr val="FF6600"/>
          </a:solidFill>
          <a:ln>
            <a:solidFill>
              <a:srgbClr val="FFD2B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s-ES" sz="2000" i="1" kern="1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 Rounded MT Bold" pitchFamily="34" charset="0"/>
              </a:defRPr>
            </a:lvl1pPr>
          </a:lstStyle>
          <a:p>
            <a:pPr lvl="0">
              <a:lnSpc>
                <a:spcPct val="150000"/>
              </a:lnSpc>
              <a:spcBef>
                <a:spcPct val="0"/>
              </a:spcBef>
            </a:pPr>
            <a:r>
              <a:rPr lang="es-ES" dirty="0"/>
              <a:t>APARTADO 1</a:t>
            </a:r>
          </a:p>
        </p:txBody>
      </p:sp>
      <p:sp>
        <p:nvSpPr>
          <p:cNvPr id="21" name="Marcador de texto 9"/>
          <p:cNvSpPr>
            <a:spLocks noGrp="1"/>
          </p:cNvSpPr>
          <p:nvPr>
            <p:ph type="body" sz="quarter" idx="12" hasCustomPrompt="1"/>
          </p:nvPr>
        </p:nvSpPr>
        <p:spPr>
          <a:xfrm>
            <a:off x="646616" y="1484790"/>
            <a:ext cx="8064822" cy="432000"/>
          </a:xfrm>
          <a:solidFill>
            <a:schemeClr val="bg1">
              <a:lumMod val="65000"/>
            </a:schemeClr>
          </a:solidFill>
          <a:ln>
            <a:solidFill>
              <a:srgbClr val="FFD2B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Font typeface="Arial" panose="020B0604020202020204" pitchFamily="34" charset="0"/>
              <a:buNone/>
              <a:defRPr lang="es-ES" sz="1600" i="1" kern="1200" dirty="0" smtClean="0">
                <a:solidFill>
                  <a:schemeClr val="bg1">
                    <a:lumMod val="85000"/>
                  </a:schemeClr>
                </a:solidFill>
                <a:latin typeface="Arial Rounded MT Bold" pitchFamily="34" charset="0"/>
              </a:defRPr>
            </a:lvl1pPr>
          </a:lstStyle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es-ES" dirty="0"/>
              <a:t>APARTADO 2</a:t>
            </a:r>
          </a:p>
        </p:txBody>
      </p:sp>
      <p:sp>
        <p:nvSpPr>
          <p:cNvPr id="23" name="Marcador de texto 9"/>
          <p:cNvSpPr>
            <a:spLocks noGrp="1"/>
          </p:cNvSpPr>
          <p:nvPr>
            <p:ph type="body" sz="quarter" idx="13" hasCustomPrompt="1"/>
          </p:nvPr>
        </p:nvSpPr>
        <p:spPr>
          <a:xfrm>
            <a:off x="646616" y="1988852"/>
            <a:ext cx="8064822" cy="432000"/>
          </a:xfrm>
          <a:solidFill>
            <a:schemeClr val="bg1">
              <a:lumMod val="65000"/>
            </a:schemeClr>
          </a:solidFill>
          <a:ln w="9525">
            <a:solidFill>
              <a:srgbClr val="FFD2B3"/>
            </a:solidFill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lang="es-ES" i="1" kern="1200" dirty="0" smtClean="0">
                <a:solidFill>
                  <a:schemeClr val="bg1">
                    <a:lumMod val="85000"/>
                  </a:schemeClr>
                </a:solidFill>
                <a:latin typeface="Arial Rounded MT Bold" pitchFamily="34" charset="0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s-ES" dirty="0"/>
              <a:t>APARTADO 3</a:t>
            </a:r>
          </a:p>
        </p:txBody>
      </p:sp>
      <p:sp>
        <p:nvSpPr>
          <p:cNvPr id="25" name="Marcador de texto 9"/>
          <p:cNvSpPr>
            <a:spLocks noGrp="1"/>
          </p:cNvSpPr>
          <p:nvPr>
            <p:ph type="body" sz="quarter" idx="14" hasCustomPrompt="1"/>
          </p:nvPr>
        </p:nvSpPr>
        <p:spPr>
          <a:xfrm>
            <a:off x="646616" y="2492914"/>
            <a:ext cx="8064822" cy="432000"/>
          </a:xfrm>
          <a:solidFill>
            <a:schemeClr val="bg1">
              <a:lumMod val="65000"/>
            </a:schemeClr>
          </a:solidFill>
          <a:ln w="9525">
            <a:solidFill>
              <a:srgbClr val="FFD2B3"/>
            </a:solidFill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lang="es-ES" i="1" kern="1200" dirty="0" smtClean="0">
                <a:solidFill>
                  <a:schemeClr val="bg1">
                    <a:lumMod val="85000"/>
                  </a:schemeClr>
                </a:solidFill>
                <a:latin typeface="Arial Rounded MT Bold" pitchFamily="34" charset="0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s-ES" dirty="0"/>
              <a:t>APARTADO 4</a:t>
            </a:r>
          </a:p>
        </p:txBody>
      </p:sp>
      <p:sp>
        <p:nvSpPr>
          <p:cNvPr id="27" name="Marcador de texto 9"/>
          <p:cNvSpPr>
            <a:spLocks noGrp="1"/>
          </p:cNvSpPr>
          <p:nvPr>
            <p:ph type="body" sz="quarter" idx="15" hasCustomPrompt="1"/>
          </p:nvPr>
        </p:nvSpPr>
        <p:spPr>
          <a:xfrm>
            <a:off x="646616" y="2996976"/>
            <a:ext cx="8064822" cy="432000"/>
          </a:xfrm>
          <a:solidFill>
            <a:schemeClr val="bg1">
              <a:lumMod val="65000"/>
            </a:schemeClr>
          </a:solidFill>
          <a:ln w="9525">
            <a:solidFill>
              <a:srgbClr val="FFD2B3"/>
            </a:solidFill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lang="es-ES" i="1" kern="1200" dirty="0" smtClean="0">
                <a:solidFill>
                  <a:schemeClr val="bg1">
                    <a:lumMod val="85000"/>
                  </a:schemeClr>
                </a:solidFill>
                <a:latin typeface="Arial Rounded MT Bold" pitchFamily="34" charset="0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s-ES" dirty="0"/>
              <a:t>APARTADO 5</a:t>
            </a:r>
          </a:p>
        </p:txBody>
      </p:sp>
      <p:sp>
        <p:nvSpPr>
          <p:cNvPr id="29" name="Marcador de texto 9"/>
          <p:cNvSpPr>
            <a:spLocks noGrp="1"/>
          </p:cNvSpPr>
          <p:nvPr>
            <p:ph type="body" sz="quarter" idx="16" hasCustomPrompt="1"/>
          </p:nvPr>
        </p:nvSpPr>
        <p:spPr>
          <a:xfrm>
            <a:off x="646616" y="3501038"/>
            <a:ext cx="8064822" cy="432000"/>
          </a:xfrm>
          <a:solidFill>
            <a:schemeClr val="bg1">
              <a:lumMod val="65000"/>
            </a:schemeClr>
          </a:solidFill>
          <a:ln w="9525">
            <a:solidFill>
              <a:srgbClr val="FFD2B3"/>
            </a:solidFill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lang="es-ES" i="1" kern="1200" dirty="0" smtClean="0">
                <a:solidFill>
                  <a:schemeClr val="bg1">
                    <a:lumMod val="85000"/>
                  </a:schemeClr>
                </a:solidFill>
                <a:latin typeface="Arial Rounded MT Bold" pitchFamily="34" charset="0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s-ES" dirty="0"/>
              <a:t>APARTADO 6</a:t>
            </a:r>
          </a:p>
        </p:txBody>
      </p:sp>
      <p:sp>
        <p:nvSpPr>
          <p:cNvPr id="31" name="Marcador de texto 9"/>
          <p:cNvSpPr>
            <a:spLocks noGrp="1"/>
          </p:cNvSpPr>
          <p:nvPr>
            <p:ph type="body" sz="quarter" idx="17" hasCustomPrompt="1"/>
          </p:nvPr>
        </p:nvSpPr>
        <p:spPr>
          <a:xfrm>
            <a:off x="646616" y="4005100"/>
            <a:ext cx="8064822" cy="432000"/>
          </a:xfrm>
          <a:solidFill>
            <a:schemeClr val="bg1">
              <a:lumMod val="65000"/>
            </a:schemeClr>
          </a:solidFill>
          <a:ln w="9525">
            <a:solidFill>
              <a:srgbClr val="FFD2B3"/>
            </a:solidFill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lang="es-ES" i="1" kern="1200" dirty="0" smtClean="0">
                <a:solidFill>
                  <a:schemeClr val="bg1">
                    <a:lumMod val="85000"/>
                  </a:schemeClr>
                </a:solidFill>
                <a:latin typeface="Arial Rounded MT Bold" pitchFamily="34" charset="0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s-ES" dirty="0"/>
              <a:t>APARTADO 7</a:t>
            </a:r>
          </a:p>
        </p:txBody>
      </p:sp>
      <p:sp>
        <p:nvSpPr>
          <p:cNvPr id="33" name="Marcador de texto 9"/>
          <p:cNvSpPr>
            <a:spLocks noGrp="1"/>
          </p:cNvSpPr>
          <p:nvPr>
            <p:ph type="body" sz="quarter" idx="18" hasCustomPrompt="1"/>
          </p:nvPr>
        </p:nvSpPr>
        <p:spPr>
          <a:xfrm>
            <a:off x="646616" y="4509162"/>
            <a:ext cx="8064822" cy="432000"/>
          </a:xfrm>
          <a:solidFill>
            <a:schemeClr val="bg1">
              <a:lumMod val="65000"/>
            </a:schemeClr>
          </a:solidFill>
          <a:ln w="9525">
            <a:solidFill>
              <a:srgbClr val="FFD2B3"/>
            </a:solidFill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lang="es-ES" i="1" kern="1200" dirty="0" smtClean="0">
                <a:solidFill>
                  <a:schemeClr val="bg1">
                    <a:lumMod val="85000"/>
                  </a:schemeClr>
                </a:solidFill>
                <a:latin typeface="Arial Rounded MT Bold" pitchFamily="34" charset="0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s-ES" dirty="0"/>
              <a:t>APARTADO 8</a:t>
            </a:r>
          </a:p>
        </p:txBody>
      </p:sp>
      <p:sp>
        <p:nvSpPr>
          <p:cNvPr id="35" name="Marcador de texto 9"/>
          <p:cNvSpPr>
            <a:spLocks noGrp="1"/>
          </p:cNvSpPr>
          <p:nvPr>
            <p:ph type="body" sz="quarter" idx="19" hasCustomPrompt="1"/>
          </p:nvPr>
        </p:nvSpPr>
        <p:spPr>
          <a:xfrm>
            <a:off x="646616" y="5013224"/>
            <a:ext cx="8064822" cy="432000"/>
          </a:xfrm>
          <a:solidFill>
            <a:schemeClr val="bg1">
              <a:lumMod val="65000"/>
            </a:schemeClr>
          </a:solidFill>
          <a:ln w="9525">
            <a:solidFill>
              <a:srgbClr val="FFD2B3"/>
            </a:solidFill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marL="342900" indent="-342900">
              <a:buNone/>
              <a:defRPr lang="es-ES" i="1" kern="1200" dirty="0" smtClean="0">
                <a:solidFill>
                  <a:schemeClr val="bg1">
                    <a:lumMod val="85000"/>
                  </a:schemeClr>
                </a:solidFill>
                <a:latin typeface="Arial Rounded MT Bold" pitchFamily="34" charset="0"/>
              </a:defRPr>
            </a:lvl1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</a:pPr>
            <a:r>
              <a:rPr lang="es-ES" dirty="0"/>
              <a:t>APARTADO 9</a:t>
            </a:r>
          </a:p>
        </p:txBody>
      </p:sp>
    </p:spTree>
    <p:extLst>
      <p:ext uri="{BB962C8B-B14F-4D97-AF65-F5344CB8AC3E}">
        <p14:creationId xmlns:p14="http://schemas.microsoft.com/office/powerpoint/2010/main" val="1608263270"/>
      </p:ext>
    </p:extLst>
  </p:cSld>
  <p:clrMapOvr>
    <a:masterClrMapping/>
  </p:clrMapOvr>
  <p:transition spd="slow" advTm="15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0000" y="108000"/>
            <a:ext cx="7056000" cy="360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2400" b="1" cap="none"/>
            </a:lvl1pPr>
          </a:lstStyle>
          <a:p>
            <a:r>
              <a:rPr lang="es-ES_tradnl" dirty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80000" y="548680"/>
            <a:ext cx="7772400" cy="324000"/>
          </a:xfrm>
          <a:solidFill>
            <a:srgbClr val="FFD2B3"/>
          </a:solidFill>
        </p:spPr>
        <p:txBody>
          <a:bodyPr anchor="ctr"/>
          <a:lstStyle>
            <a:lvl1pPr marL="0" indent="0">
              <a:buNone/>
              <a:defRPr sz="2000" b="1" i="1" baseline="0">
                <a:solidFill>
                  <a:srgbClr val="FF6600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dirty="0"/>
              <a:t>Clic para editar Subtítulo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412B1-514A-42BB-9E9E-E062A33F7120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6038926"/>
      </p:ext>
    </p:extLst>
  </p:cSld>
  <p:clrMapOvr>
    <a:masterClrMapping/>
  </p:clrMapOvr>
  <p:transition spd="slow" advTm="15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E80F99-8ABB-402A-95E5-5D6919D10FEC}" type="slidenum">
              <a:rPr lang="es-ES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9215294"/>
      </p:ext>
    </p:extLst>
  </p:cSld>
  <p:clrMapOvr>
    <a:masterClrMapping/>
  </p:clrMapOvr>
  <p:transition spd="slow" advTm="15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991265"/>
      </p:ext>
    </p:extLst>
  </p:cSld>
  <p:clrMapOvr>
    <a:masterClrMapping/>
  </p:clrMapOvr>
  <p:transition spd="slow" advTm="15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BD461D-4293-4913-9A03-7415D088F734}" type="datetimeFigureOut">
              <a:rPr lang="es-ES" smtClean="0"/>
              <a:pPr/>
              <a:t>16/10/2018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7B8BB03-FB13-495B-B9CD-F332E03CEDA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315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0" y="2348879"/>
            <a:ext cx="9144000" cy="2124000"/>
          </a:xfrm>
          <a:prstGeom prst="rect">
            <a:avLst/>
          </a:prstGeom>
          <a:gradFill rotWithShape="0">
            <a:gsLst>
              <a:gs pos="0">
                <a:srgbClr val="D74901"/>
              </a:gs>
              <a:gs pos="100000">
                <a:srgbClr val="FE7D1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>
            <a:lvl1pPr marL="176213" indent="0" algn="ctr">
              <a:defRPr lang="es-ES" sz="4400" dirty="0">
                <a:solidFill>
                  <a:schemeClr val="bg1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 lvl="0" algn="l" fontAlgn="base">
              <a:spcAft>
                <a:spcPct val="0"/>
              </a:spcAft>
            </a:pPr>
            <a:r>
              <a:rPr lang="es-ES" dirty="0"/>
              <a:t>Haga clic para modificar el estilo de título del patrón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899592" y="3861048"/>
            <a:ext cx="7772400" cy="3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3200" b="1" i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dirty="0"/>
              <a:t>Clic para editar Subtítulo</a:t>
            </a:r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3" y="4725516"/>
            <a:ext cx="3096270" cy="39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Fecha</a:t>
            </a:r>
          </a:p>
        </p:txBody>
      </p:sp>
      <p:sp>
        <p:nvSpPr>
          <p:cNvPr id="12" name="Marcador de texto 8"/>
          <p:cNvSpPr>
            <a:spLocks noGrp="1"/>
          </p:cNvSpPr>
          <p:nvPr>
            <p:ph type="body" sz="quarter" idx="15" hasCustomPrompt="1"/>
          </p:nvPr>
        </p:nvSpPr>
        <p:spPr>
          <a:xfrm>
            <a:off x="468422" y="5558163"/>
            <a:ext cx="3096270" cy="39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Departamento</a:t>
            </a:r>
          </a:p>
        </p:txBody>
      </p:sp>
    </p:spTree>
    <p:extLst>
      <p:ext uri="{BB962C8B-B14F-4D97-AF65-F5344CB8AC3E}">
        <p14:creationId xmlns:p14="http://schemas.microsoft.com/office/powerpoint/2010/main" val="759470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0" y="2348879"/>
            <a:ext cx="9144000" cy="2124000"/>
          </a:xfrm>
          <a:prstGeom prst="rect">
            <a:avLst/>
          </a:prstGeom>
          <a:gradFill rotWithShape="0">
            <a:gsLst>
              <a:gs pos="0">
                <a:srgbClr val="D74901"/>
              </a:gs>
              <a:gs pos="100000">
                <a:srgbClr val="FE7D1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lIns="0" tIns="0" rIns="0" bIns="0" anchor="t"/>
          <a:lstStyle>
            <a:lvl1pPr marL="176213" indent="0" algn="ctr">
              <a:defRPr lang="es-ES" sz="4400" dirty="0">
                <a:solidFill>
                  <a:schemeClr val="bg1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 lvl="0" algn="l" fontAlgn="base">
              <a:spcAft>
                <a:spcPct val="0"/>
              </a:spcAft>
            </a:pPr>
            <a:r>
              <a:rPr lang="es-ES" dirty="0"/>
              <a:t>Haga clic para modificar el estilo de título del patrón</a:t>
            </a:r>
          </a:p>
        </p:txBody>
      </p:sp>
      <p:sp>
        <p:nvSpPr>
          <p:cNvPr id="4" name="Marcador de texto 8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3" y="4725516"/>
            <a:ext cx="3096270" cy="39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Fecha</a:t>
            </a:r>
          </a:p>
        </p:txBody>
      </p:sp>
      <p:sp>
        <p:nvSpPr>
          <p:cNvPr id="6" name="Marcador de texto 8"/>
          <p:cNvSpPr>
            <a:spLocks noGrp="1"/>
          </p:cNvSpPr>
          <p:nvPr>
            <p:ph type="body" sz="quarter" idx="15" hasCustomPrompt="1"/>
          </p:nvPr>
        </p:nvSpPr>
        <p:spPr>
          <a:xfrm>
            <a:off x="468422" y="5558163"/>
            <a:ext cx="3096270" cy="396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Departamento</a:t>
            </a:r>
          </a:p>
        </p:txBody>
      </p:sp>
    </p:spTree>
    <p:extLst>
      <p:ext uri="{BB962C8B-B14F-4D97-AF65-F5344CB8AC3E}">
        <p14:creationId xmlns:p14="http://schemas.microsoft.com/office/powerpoint/2010/main" val="935474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6676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3.jp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.jpg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theme" Target="../theme/theme2.xml"/><Relationship Id="rId9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052736"/>
            <a:ext cx="8424936" cy="5120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DD6616A-C9E0-468F-8E7E-AA7E6FF13B4A}" type="slidenum">
              <a:rPr lang="es-ES"/>
              <a:pPr/>
              <a:t>‹Nº›</a:t>
            </a:fld>
            <a:endParaRPr lang="es-ES"/>
          </a:p>
        </p:txBody>
      </p: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79512" y="108000"/>
            <a:ext cx="7056784" cy="360000"/>
          </a:xfrm>
          <a:prstGeom prst="rect">
            <a:avLst/>
          </a:prstGeom>
          <a:solidFill>
            <a:srgbClr val="FF6600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Clic para editar título</a:t>
            </a:r>
          </a:p>
        </p:txBody>
      </p:sp>
      <p:pic>
        <p:nvPicPr>
          <p:cNvPr id="9" name="Imagen 8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504" y="146223"/>
            <a:ext cx="1800000" cy="28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652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76" r:id="rId2"/>
    <p:sldLayoutId id="2147483701" r:id="rId3"/>
    <p:sldLayoutId id="2147483709" r:id="rId4"/>
    <p:sldLayoutId id="2147483677" r:id="rId5"/>
    <p:sldLayoutId id="2147483680" r:id="rId6"/>
    <p:sldLayoutId id="2147483700" r:id="rId7"/>
    <p:sldLayoutId id="2147483707" r:id="rId8"/>
  </p:sldLayoutIdLst>
  <p:transition spd="slow" advTm="15000"/>
  <p:hf hdr="0" ftr="0" dt="0"/>
  <p:txStyles>
    <p:titleStyle>
      <a:lvl1pPr algn="l" rtl="0" fontAlgn="base">
        <a:spcBef>
          <a:spcPct val="0"/>
        </a:spcBef>
        <a:spcAft>
          <a:spcPct val="0"/>
        </a:spcAft>
        <a:defRPr lang="es-ES" sz="2400" dirty="0" smtClean="0">
          <a:solidFill>
            <a:srgbClr val="FFE4D1"/>
          </a:solidFill>
          <a:latin typeface="Arial Rounded MT Bold" pitchFamily="34" charset="0"/>
          <a:ea typeface="ＭＳ Ｐゴシック" charset="-128"/>
          <a:cs typeface="Arial Rounded MT Bold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1600">
          <a:solidFill>
            <a:srgbClr val="4D4D4D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600">
          <a:solidFill>
            <a:srgbClr val="4D4D4D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1600">
          <a:solidFill>
            <a:srgbClr val="4D4D4D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rgbClr val="4D4D4D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4D4D4D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5"/>
          <a:srcRect l="51608"/>
          <a:stretch/>
        </p:blipFill>
        <p:spPr bwMode="auto">
          <a:xfrm>
            <a:off x="4716016" y="-13063"/>
            <a:ext cx="4434334" cy="687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Rectángulo 19">
            <a:extLst>
              <a:ext uri="{FF2B5EF4-FFF2-40B4-BE49-F238E27FC236}">
                <a16:creationId xmlns:a16="http://schemas.microsoft.com/office/drawing/2014/main" id="{D6C83D5E-31AB-401C-88FE-DBB1488AFAF4}"/>
              </a:ext>
            </a:extLst>
          </p:cNvPr>
          <p:cNvSpPr/>
          <p:nvPr userDrawn="1"/>
        </p:nvSpPr>
        <p:spPr>
          <a:xfrm>
            <a:off x="644126" y="164627"/>
            <a:ext cx="7960322" cy="16801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" t="9545" r="2425" b="11567"/>
          <a:stretch/>
        </p:blipFill>
        <p:spPr>
          <a:xfrm>
            <a:off x="1187624" y="274297"/>
            <a:ext cx="6480000" cy="848818"/>
          </a:xfrm>
          <a:prstGeom prst="rect">
            <a:avLst/>
          </a:prstGeom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BCC80888-FD7F-4F7A-AF10-4ECAD9765F35}"/>
              </a:ext>
            </a:extLst>
          </p:cNvPr>
          <p:cNvGrpSpPr/>
          <p:nvPr userDrawn="1"/>
        </p:nvGrpSpPr>
        <p:grpSpPr>
          <a:xfrm>
            <a:off x="179512" y="1448808"/>
            <a:ext cx="8352928" cy="252000"/>
            <a:chOff x="179512" y="980728"/>
            <a:chExt cx="8352928" cy="252000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E83DD7E4-516F-42F3-89EC-4516031A59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4631758" y="980728"/>
              <a:ext cx="1370881" cy="252000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A70FA5A8-145B-472E-8C4A-3400B4EEF1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2884193" y="980728"/>
              <a:ext cx="1631998" cy="252000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D975B510-A003-4680-AAC3-0D097EF5B9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179512" y="980728"/>
              <a:ext cx="2589115" cy="252000"/>
            </a:xfrm>
            <a:prstGeom prst="rect">
              <a:avLst/>
            </a:prstGeom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27EE8CF1-EAFB-47A2-BFD2-F6F0CF60B5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8122159" y="980728"/>
              <a:ext cx="410281" cy="252000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F338C38E-55ED-40B0-A345-F0C27FE4D8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/>
            <a:stretch>
              <a:fillRect/>
            </a:stretch>
          </p:blipFill>
          <p:spPr>
            <a:xfrm>
              <a:off x="6118206" y="980728"/>
              <a:ext cx="1888387" cy="25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196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7499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Índice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18675357"/>
      </p:ext>
    </p:extLst>
  </p:cSld>
  <p:clrMapOvr>
    <a:masterClrMapping/>
  </p:clrMapOvr>
  <p:transition spd="slow" advTm="15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Índice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Marcador de texto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Marcador de texto 10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5394193"/>
      </p:ext>
    </p:extLst>
  </p:cSld>
  <p:clrMapOvr>
    <a:masterClrMapping/>
  </p:clrMapOvr>
  <p:transition spd="slow" advTm="15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6852665"/>
      </p:ext>
    </p:extLst>
  </p:cSld>
  <p:clrMapOvr>
    <a:masterClrMapping/>
  </p:clrMapOvr>
  <p:transition spd="slow" advTm="15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E250F-9E9E-4368-B2B0-F785D4F7A24B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8735501"/>
      </p:ext>
    </p:extLst>
  </p:cSld>
  <p:clrMapOvr>
    <a:masterClrMapping/>
  </p:clrMapOvr>
  <p:transition spd="slow" advTm="15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8181682"/>
      </p:ext>
    </p:extLst>
  </p:cSld>
  <p:clrMapOvr>
    <a:masterClrMapping/>
  </p:clrMapOvr>
</p:sld>
</file>

<file path=ppt/theme/theme1.xml><?xml version="1.0" encoding="utf-8"?>
<a:theme xmlns:a="http://schemas.openxmlformats.org/drawingml/2006/main" name="1_investigacionph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13976</TotalTime>
  <Words>3</Words>
  <Application>Microsoft Office PowerPoint</Application>
  <PresentationFormat>Presentación en pantalla (4:3)</PresentationFormat>
  <Paragraphs>3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7</vt:i4>
      </vt:variant>
    </vt:vector>
  </HeadingPairs>
  <TitlesOfParts>
    <vt:vector size="16" baseType="lpstr">
      <vt:lpstr>MS PGothic</vt:lpstr>
      <vt:lpstr>Arial</vt:lpstr>
      <vt:lpstr>Arial Rounded MT Bold</vt:lpstr>
      <vt:lpstr>Calibri</vt:lpstr>
      <vt:lpstr>Courier New</vt:lpstr>
      <vt:lpstr>Tahoma</vt:lpstr>
      <vt:lpstr>Wingdings</vt:lpstr>
      <vt:lpstr>1_investigacionph</vt:lpstr>
      <vt:lpstr>1_Diseño personalizado</vt:lpstr>
      <vt:lpstr>Presentación de PowerPoint</vt:lpstr>
      <vt:lpstr>Índice</vt:lpstr>
      <vt:lpstr>Índice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Administrador</dc:creator>
  <cp:lastModifiedBy>Jesús Rey</cp:lastModifiedBy>
  <cp:revision>842</cp:revision>
  <cp:lastPrinted>2013-11-13T08:40:33Z</cp:lastPrinted>
  <dcterms:created xsi:type="dcterms:W3CDTF">2011-05-23T06:29:47Z</dcterms:created>
  <dcterms:modified xsi:type="dcterms:W3CDTF">2018-10-16T12:03:04Z</dcterms:modified>
</cp:coreProperties>
</file>